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0275213" cy="42803763"/>
  <p:notesSz cx="6858000" cy="9144000"/>
  <p:defaultTextStyle>
    <a:defPPr>
      <a:defRPr lang="ru-RU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50" d="100"/>
          <a:sy n="50" d="100"/>
        </p:scale>
        <p:origin x="6" y="-384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5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9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3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5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5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62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2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2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8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5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0C64-406B-4CEA-BEF3-178F90119271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E1B8-8E5F-4C37-B8CD-0B84B91DC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989" y="735585"/>
            <a:ext cx="29019224" cy="1048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000" b="1" dirty="0" err="1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Київське</a:t>
            </a:r>
            <a:r>
              <a:rPr lang="ru-RU" sz="10000" b="1" dirty="0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0000" b="1" dirty="0" err="1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обласне</a:t>
            </a:r>
            <a:r>
              <a:rPr lang="ru-RU" sz="10000" b="1" dirty="0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0000" b="1" dirty="0" err="1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Територіальне</a:t>
            </a:r>
            <a:r>
              <a:rPr lang="ru-RU" sz="10000" b="1" dirty="0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 </a:t>
            </a:r>
            <a:r>
              <a:rPr lang="ru-RU" sz="10000" b="1" dirty="0" err="1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відділення</a:t>
            </a:r>
            <a:r>
              <a:rPr lang="ru-RU" sz="10000" b="1" dirty="0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 МАН </a:t>
            </a:r>
            <a:r>
              <a:rPr lang="ru-RU" sz="10000" b="1" dirty="0" err="1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України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08414" y="3458049"/>
            <a:ext cx="22394488" cy="1820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56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000" b="1" dirty="0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НАЗВА П</a:t>
            </a:r>
            <a:r>
              <a:rPr lang="ru-RU" sz="10000" b="1" dirty="0">
                <a:solidFill>
                  <a:srgbClr val="1C1C1C"/>
                </a:solidFill>
                <a:latin typeface="Bahnschrift Condensed" panose="020B0502040204020203" pitchFamily="34" charset="0"/>
              </a:rPr>
              <a:t>Р</a:t>
            </a:r>
            <a:r>
              <a:rPr lang="ru-RU" sz="10000" b="1" dirty="0" smtClean="0">
                <a:solidFill>
                  <a:srgbClr val="1C1C1C"/>
                </a:solidFill>
                <a:latin typeface="Bahnschrift Condensed" panose="020B0502040204020203" pitchFamily="34" charset="0"/>
              </a:rPr>
              <a:t>ОЄКТУ</a:t>
            </a:r>
            <a:endParaRPr lang="ru-RU" sz="1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80029" y="6614062"/>
            <a:ext cx="1411356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4000" b="1" dirty="0" err="1" smtClean="0">
                <a:solidFill>
                  <a:srgbClr val="1C1C1C"/>
                </a:solidFill>
              </a:rPr>
              <a:t>Прізвище</a:t>
            </a:r>
            <a:r>
              <a:rPr lang="ru-RU" sz="4000" b="1" dirty="0" smtClean="0">
                <a:solidFill>
                  <a:srgbClr val="1C1C1C"/>
                </a:solidFill>
              </a:rPr>
              <a:t> </a:t>
            </a:r>
            <a:r>
              <a:rPr lang="ru-RU" sz="4000" b="1" dirty="0" err="1" smtClean="0">
                <a:solidFill>
                  <a:srgbClr val="1C1C1C"/>
                </a:solidFill>
              </a:rPr>
              <a:t>ім</a:t>
            </a:r>
            <a:r>
              <a:rPr lang="en-US" sz="4000" b="1" dirty="0" smtClean="0">
                <a:solidFill>
                  <a:srgbClr val="1C1C1C"/>
                </a:solidFill>
              </a:rPr>
              <a:t>’</a:t>
            </a:r>
            <a:r>
              <a:rPr lang="ru-RU" sz="4000" b="1" dirty="0" smtClean="0">
                <a:solidFill>
                  <a:srgbClr val="1C1C1C"/>
                </a:solidFill>
              </a:rPr>
              <a:t>я, по </a:t>
            </a:r>
            <a:r>
              <a:rPr lang="ru-RU" sz="4000" b="1" dirty="0" err="1" smtClean="0">
                <a:solidFill>
                  <a:srgbClr val="1C1C1C"/>
                </a:solidFill>
              </a:rPr>
              <a:t>батькові</a:t>
            </a:r>
            <a:r>
              <a:rPr lang="en-US" sz="4000" b="1" dirty="0" smtClean="0">
                <a:solidFill>
                  <a:srgbClr val="1C1C1C"/>
                </a:solidFill>
              </a:rPr>
              <a:t> </a:t>
            </a:r>
            <a:r>
              <a:rPr lang="uk-UA" sz="4000" b="1" dirty="0" smtClean="0">
                <a:solidFill>
                  <a:srgbClr val="1C1C1C"/>
                </a:solidFill>
              </a:rPr>
              <a:t>автора</a:t>
            </a:r>
            <a:r>
              <a:rPr lang="ru-RU" sz="4000" b="1" dirty="0" smtClean="0">
                <a:solidFill>
                  <a:srgbClr val="1C1C1C"/>
                </a:solidFill>
              </a:rPr>
              <a:t> </a:t>
            </a:r>
          </a:p>
          <a:p>
            <a:pPr algn="ctr" eaLnBrk="0" hangingPunct="0"/>
            <a:r>
              <a:rPr lang="ru-RU" sz="4000" b="1" dirty="0" err="1" smtClean="0">
                <a:solidFill>
                  <a:srgbClr val="1C1C1C"/>
                </a:solidFill>
              </a:rPr>
              <a:t>повна</a:t>
            </a:r>
            <a:r>
              <a:rPr lang="ru-RU" sz="4000" b="1" dirty="0" smtClean="0">
                <a:solidFill>
                  <a:srgbClr val="1C1C1C"/>
                </a:solidFill>
              </a:rPr>
              <a:t> </a:t>
            </a:r>
            <a:r>
              <a:rPr lang="ru-RU" sz="4000" b="1" dirty="0" err="1" smtClean="0">
                <a:solidFill>
                  <a:srgbClr val="1C1C1C"/>
                </a:solidFill>
              </a:rPr>
              <a:t>назва</a:t>
            </a:r>
            <a:r>
              <a:rPr lang="ru-RU" sz="4000" b="1" dirty="0" smtClean="0">
                <a:solidFill>
                  <a:srgbClr val="1C1C1C"/>
                </a:solidFill>
              </a:rPr>
              <a:t> закладу </a:t>
            </a:r>
            <a:r>
              <a:rPr lang="ru-RU" sz="4000" b="1" dirty="0" err="1" smtClean="0">
                <a:solidFill>
                  <a:srgbClr val="1C1C1C"/>
                </a:solidFill>
              </a:rPr>
              <a:t>освіти</a:t>
            </a:r>
            <a:r>
              <a:rPr lang="ru-RU" sz="4000" b="1" dirty="0" smtClean="0">
                <a:solidFill>
                  <a:srgbClr val="1C1C1C"/>
                </a:solidFill>
              </a:rPr>
              <a:t>, </a:t>
            </a:r>
            <a:r>
              <a:rPr lang="ru-RU" sz="4000" b="1" dirty="0" err="1" smtClean="0">
                <a:solidFill>
                  <a:srgbClr val="1C1C1C"/>
                </a:solidFill>
              </a:rPr>
              <a:t>клас</a:t>
            </a:r>
            <a:r>
              <a:rPr lang="ru-RU" sz="4000" b="1" dirty="0" smtClean="0">
                <a:solidFill>
                  <a:srgbClr val="1C1C1C"/>
                </a:solidFill>
              </a:rPr>
              <a:t> </a:t>
            </a:r>
            <a:endParaRPr lang="en-US" sz="4000" b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ru-RU" sz="4000" b="1" dirty="0" smtClean="0">
                <a:solidFill>
                  <a:srgbClr val="1C1C1C"/>
                </a:solidFill>
              </a:rPr>
              <a:t>населений пункт         </a:t>
            </a:r>
          </a:p>
          <a:p>
            <a:pPr algn="ctr" eaLnBrk="0" hangingPunct="0"/>
            <a:r>
              <a:rPr lang="ru-RU" sz="4000" b="1" dirty="0" smtClean="0">
                <a:solidFill>
                  <a:srgbClr val="1C1C1C"/>
                </a:solidFill>
              </a:rPr>
              <a:t> </a:t>
            </a:r>
            <a:r>
              <a:rPr lang="ru-RU" sz="4000" b="1" dirty="0" err="1" smtClean="0">
                <a:solidFill>
                  <a:srgbClr val="1C1C1C"/>
                </a:solidFill>
              </a:rPr>
              <a:t>Прізвище</a:t>
            </a:r>
            <a:r>
              <a:rPr lang="ru-RU" sz="4000" b="1" dirty="0" smtClean="0">
                <a:solidFill>
                  <a:srgbClr val="1C1C1C"/>
                </a:solidFill>
              </a:rPr>
              <a:t> </a:t>
            </a:r>
            <a:r>
              <a:rPr lang="ru-RU" sz="4000" b="1" dirty="0" err="1" smtClean="0">
                <a:solidFill>
                  <a:srgbClr val="1C1C1C"/>
                </a:solidFill>
              </a:rPr>
              <a:t>ім</a:t>
            </a:r>
            <a:r>
              <a:rPr lang="en-US" sz="4000" b="1" dirty="0" smtClean="0">
                <a:solidFill>
                  <a:srgbClr val="1C1C1C"/>
                </a:solidFill>
              </a:rPr>
              <a:t>’</a:t>
            </a:r>
            <a:r>
              <a:rPr lang="ru-RU" sz="4000" b="1" dirty="0" smtClean="0">
                <a:solidFill>
                  <a:srgbClr val="1C1C1C"/>
                </a:solidFill>
              </a:rPr>
              <a:t>я, по </a:t>
            </a:r>
            <a:r>
              <a:rPr lang="ru-RU" sz="4000" b="1" dirty="0" err="1" smtClean="0">
                <a:solidFill>
                  <a:srgbClr val="1C1C1C"/>
                </a:solidFill>
              </a:rPr>
              <a:t>батькові</a:t>
            </a:r>
            <a:r>
              <a:rPr lang="en-US" sz="4000" b="1" dirty="0" smtClean="0">
                <a:solidFill>
                  <a:srgbClr val="1C1C1C"/>
                </a:solidFill>
              </a:rPr>
              <a:t> </a:t>
            </a:r>
            <a:r>
              <a:rPr lang="uk-UA" sz="4000" b="1" dirty="0" smtClean="0">
                <a:solidFill>
                  <a:srgbClr val="1C1C1C"/>
                </a:solidFill>
              </a:rPr>
              <a:t>та</a:t>
            </a:r>
          </a:p>
          <a:p>
            <a:pPr algn="ctr" eaLnBrk="0" hangingPunct="0"/>
            <a:r>
              <a:rPr lang="ru-RU" sz="4000" b="1" dirty="0" smtClean="0">
                <a:solidFill>
                  <a:srgbClr val="1C1C1C"/>
                </a:solidFill>
              </a:rPr>
              <a:t>посада </a:t>
            </a:r>
            <a:r>
              <a:rPr lang="ru-RU" sz="4000" b="1" dirty="0" err="1" smtClean="0">
                <a:solidFill>
                  <a:srgbClr val="1C1C1C"/>
                </a:solidFill>
              </a:rPr>
              <a:t>наукового</a:t>
            </a:r>
            <a:r>
              <a:rPr lang="ru-RU" sz="4000" b="1" dirty="0" smtClean="0">
                <a:solidFill>
                  <a:srgbClr val="1C1C1C"/>
                </a:solidFill>
              </a:rPr>
              <a:t> </a:t>
            </a:r>
            <a:r>
              <a:rPr lang="ru-RU" sz="4000" b="1" dirty="0" err="1" smtClean="0">
                <a:solidFill>
                  <a:srgbClr val="1C1C1C"/>
                </a:solidFill>
              </a:rPr>
              <a:t>керівника</a:t>
            </a:r>
            <a:endParaRPr lang="en-US" sz="4000" b="1" dirty="0">
              <a:solidFill>
                <a:srgbClr val="1C1C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50817" y="16397996"/>
            <a:ext cx="11838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rgbClr val="1C1C1C"/>
                </a:solidFill>
              </a:rPr>
              <a:t>Об</a:t>
            </a:r>
            <a:r>
              <a:rPr lang="en-US" sz="4000" b="1" dirty="0" smtClean="0">
                <a:solidFill>
                  <a:srgbClr val="1C1C1C"/>
                </a:solidFill>
              </a:rPr>
              <a:t>’</a:t>
            </a:r>
            <a:r>
              <a:rPr lang="uk-UA" sz="4000" b="1" dirty="0" err="1" smtClean="0">
                <a:solidFill>
                  <a:srgbClr val="1C1C1C"/>
                </a:solidFill>
              </a:rPr>
              <a:t>єкт</a:t>
            </a:r>
            <a:r>
              <a:rPr lang="uk-UA" sz="4000" b="1" dirty="0" smtClean="0">
                <a:solidFill>
                  <a:srgbClr val="1C1C1C"/>
                </a:solidFill>
              </a:rPr>
              <a:t>, предмет дослідження</a:t>
            </a:r>
          </a:p>
          <a:p>
            <a:pPr algn="ctr" eaLnBrk="0" hangingPunct="0"/>
            <a:endParaRPr lang="en-US" sz="4000" b="1" dirty="0">
              <a:solidFill>
                <a:srgbClr val="1C1C1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61142" y="30749128"/>
            <a:ext cx="11838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rgbClr val="1C1C1C"/>
                </a:solidFill>
              </a:rPr>
              <a:t>Результати та висновки</a:t>
            </a:r>
            <a:endParaRPr lang="en-US" sz="4000" b="1" dirty="0">
              <a:solidFill>
                <a:srgbClr val="1C1C1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48"/>
          <a:stretch/>
        </p:blipFill>
        <p:spPr>
          <a:xfrm>
            <a:off x="16630341" y="11479103"/>
            <a:ext cx="7560840" cy="35975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9" b="10625"/>
          <a:stretch/>
        </p:blipFill>
        <p:spPr>
          <a:xfrm>
            <a:off x="16630341" y="15107665"/>
            <a:ext cx="7455690" cy="336627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405858" y="10914992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rgbClr val="1C1C1C"/>
                </a:solidFill>
              </a:rPr>
              <a:t>Рисунок 1. 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585878" y="19133270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smtClean="0">
                <a:solidFill>
                  <a:srgbClr val="1C1C1C"/>
                </a:solidFill>
              </a:rPr>
              <a:t>Підпис </a:t>
            </a:r>
            <a:r>
              <a:rPr lang="uk-UA" sz="2400" smtClean="0">
                <a:solidFill>
                  <a:srgbClr val="1C1C1C"/>
                </a:solidFill>
              </a:rPr>
              <a:t>рисунка 1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17" y="11886129"/>
            <a:ext cx="118383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rgbClr val="1C1C1C"/>
                </a:solidFill>
              </a:rPr>
              <a:t>Мета, завдання дослідження</a:t>
            </a:r>
          </a:p>
          <a:p>
            <a:pPr algn="ctr" eaLnBrk="0" hangingPunct="0"/>
            <a:endParaRPr lang="en-US" sz="4000" b="1" dirty="0">
              <a:solidFill>
                <a:srgbClr val="1C1C1C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5"/>
          <a:stretch/>
        </p:blipFill>
        <p:spPr>
          <a:xfrm>
            <a:off x="2608214" y="21601553"/>
            <a:ext cx="5112568" cy="726697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355200" y="22120569"/>
            <a:ext cx="11838396" cy="932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endParaRPr lang="uk-UA" sz="4000" i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endParaRPr lang="uk-UA" sz="4000" i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endParaRPr lang="uk-UA" sz="4000" i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endParaRPr lang="uk-UA" sz="4000" i="1" dirty="0" smtClean="0">
              <a:solidFill>
                <a:srgbClr val="1C1C1C"/>
              </a:solidFill>
            </a:endParaRP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r>
              <a:rPr lang="uk-UA" sz="4000" i="1" dirty="0" smtClean="0">
                <a:solidFill>
                  <a:srgbClr val="1C1C1C"/>
                </a:solidFill>
              </a:rPr>
              <a:t>ОПИС ДОСЛІДЖЕННЯ …..</a:t>
            </a:r>
          </a:p>
          <a:p>
            <a:pPr algn="ctr" eaLnBrk="0" hangingPunct="0"/>
            <a:endParaRPr lang="uk-UA" sz="4000" i="1" dirty="0" smtClean="0">
              <a:solidFill>
                <a:srgbClr val="1C1C1C"/>
              </a:solidFill>
            </a:endParaRPr>
          </a:p>
          <a:p>
            <a:pPr algn="ctr" eaLnBrk="0" hangingPunct="0"/>
            <a:endParaRPr lang="en-US" sz="4000" i="1" dirty="0">
              <a:solidFill>
                <a:srgbClr val="1C1C1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69326" y="21065987"/>
            <a:ext cx="11838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b="1" dirty="0" smtClean="0">
                <a:solidFill>
                  <a:srgbClr val="1C1C1C"/>
                </a:solidFill>
              </a:rPr>
              <a:t>Матеріали, хід та методи дослідження</a:t>
            </a:r>
            <a:endParaRPr lang="en-US" sz="4000" b="1" dirty="0">
              <a:solidFill>
                <a:srgbClr val="1C1C1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48374" y="38242671"/>
            <a:ext cx="3167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rgbClr val="1C1C1C"/>
                </a:solidFill>
              </a:rPr>
              <a:t>Підпис рисунка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8374" y="32316348"/>
            <a:ext cx="290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rgbClr val="1C1C1C"/>
                </a:solidFill>
              </a:rPr>
              <a:t>Рисунок 3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086031" y="3231634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rgbClr val="1C1C1C"/>
                </a:solidFill>
              </a:rPr>
              <a:t>Фото 2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850574" y="3803572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rgbClr val="1C1C1C"/>
                </a:solidFill>
              </a:rPr>
              <a:t>Підпис фото</a:t>
            </a:r>
            <a:endParaRPr lang="en-US" sz="2400" dirty="0">
              <a:solidFill>
                <a:srgbClr val="1C1C1C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67"/>
          <a:stretch/>
        </p:blipFill>
        <p:spPr>
          <a:xfrm>
            <a:off x="1960142" y="33888635"/>
            <a:ext cx="7668776" cy="35328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6" t="64310" r="3756" b="5757"/>
          <a:stretch/>
        </p:blipFill>
        <p:spPr>
          <a:xfrm>
            <a:off x="21330294" y="33986895"/>
            <a:ext cx="8788796" cy="40488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326763" y="31987057"/>
            <a:ext cx="10873208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r>
              <a:rPr lang="uk-UA" sz="4000" dirty="0" smtClean="0">
                <a:solidFill>
                  <a:srgbClr val="1C1C1C"/>
                </a:solidFill>
              </a:rPr>
              <a:t>Результати та висновки</a:t>
            </a:r>
          </a:p>
          <a:p>
            <a:pPr algn="ctr" eaLnBrk="0" hangingPunct="0"/>
            <a:endParaRPr lang="uk-UA" sz="4000" dirty="0" smtClean="0">
              <a:solidFill>
                <a:srgbClr val="1C1C1C"/>
              </a:solidFill>
            </a:endParaRPr>
          </a:p>
          <a:p>
            <a:pPr algn="ctr" eaLnBrk="0" hangingPunct="0"/>
            <a:endParaRPr lang="en-US" sz="4000" dirty="0">
              <a:solidFill>
                <a:srgbClr val="1C1C1C"/>
              </a:solidFill>
            </a:endParaRPr>
          </a:p>
        </p:txBody>
      </p:sp>
      <p:pic>
        <p:nvPicPr>
          <p:cNvPr id="28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7"/>
          <a:stretch/>
        </p:blipFill>
        <p:spPr>
          <a:xfrm>
            <a:off x="1672110" y="3176906"/>
            <a:ext cx="6153322" cy="7968918"/>
          </a:xfrm>
        </p:spPr>
      </p:pic>
      <p:sp>
        <p:nvSpPr>
          <p:cNvPr id="27" name="Прямоугольник 26"/>
          <p:cNvSpPr/>
          <p:nvPr/>
        </p:nvSpPr>
        <p:spPr>
          <a:xfrm>
            <a:off x="3571924" y="20448198"/>
            <a:ext cx="2906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rgbClr val="1C1C1C"/>
                </a:solidFill>
              </a:rPr>
              <a:t>Рисунок 2</a:t>
            </a:r>
            <a:endParaRPr lang="en-US" sz="2400" dirty="0">
              <a:solidFill>
                <a:srgbClr val="1C1C1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99295" y="29344628"/>
            <a:ext cx="3167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rgbClr val="1C1C1C"/>
                </a:solidFill>
              </a:rPr>
              <a:t>Підпис </a:t>
            </a:r>
            <a:r>
              <a:rPr lang="uk-UA" sz="2400" dirty="0" smtClean="0">
                <a:solidFill>
                  <a:srgbClr val="1C1C1C"/>
                </a:solidFill>
              </a:rPr>
              <a:t>рисунка 2</a:t>
            </a:r>
            <a:endParaRPr lang="en-US" sz="24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44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137</Words>
  <Application>Microsoft Office PowerPoint</Application>
  <PresentationFormat>Произвольный</PresentationFormat>
  <Paragraphs>44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Bahnschrift Condensed</vt:lpstr>
      <vt:lpstr>Calibri</vt:lpstr>
      <vt:lpstr>Calibri Light</vt:lpstr>
      <vt:lpstr>Тема Office</vt:lpstr>
      <vt:lpstr>Київське обласне Територіальне відділення МАН України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2020-04-20T11:24:59Z</dcterms:created>
  <dcterms:modified xsi:type="dcterms:W3CDTF">2020-04-23T10:44:10Z</dcterms:modified>
</cp:coreProperties>
</file>